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61" d="100"/>
          <a:sy n="61" d="100"/>
        </p:scale>
        <p:origin x="884" y="26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{0AD56160-D17D-4F64-A726-02BF3BB9D868}TF55c86556-70ea-476e-aa05-13a38f2d5b0da1381d77_win32-a3c664429073</Template>
  <TotalTime>0</TotalTime>
  <Words>499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Hashmira Govender</dc:creator>
  <cp:lastModifiedBy>Hashmira Govender</cp:lastModifiedBy>
  <cp:revision>1</cp:revision>
  <dcterms:created xsi:type="dcterms:W3CDTF">2025-11-20T17:33:13Z</dcterms:created>
  <dcterms:modified xsi:type="dcterms:W3CDTF">2025-11-20T17:33:43Z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